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ndi Pascal PH Luzern PLU.SR.15" userId="4469275e-2110-45b5-87e2-cb12cdeaba5c" providerId="ADAL" clId="{876D5E7D-FD8B-4DA2-9EF2-B78DAC0EBAA1}"/>
    <pc:docChg chg="custSel mod addSld modSld">
      <pc:chgData name="Gundi Pascal PH Luzern PLU.SR.15" userId="4469275e-2110-45b5-87e2-cb12cdeaba5c" providerId="ADAL" clId="{876D5E7D-FD8B-4DA2-9EF2-B78DAC0EBAA1}" dt="2020-12-08T14:58:46.313" v="119" actId="20577"/>
      <pc:docMkLst>
        <pc:docMk/>
      </pc:docMkLst>
      <pc:sldChg chg="addSp modSp new mod setBg">
        <pc:chgData name="Gundi Pascal PH Luzern PLU.SR.15" userId="4469275e-2110-45b5-87e2-cb12cdeaba5c" providerId="ADAL" clId="{876D5E7D-FD8B-4DA2-9EF2-B78DAC0EBAA1}" dt="2020-12-08T14:58:46.313" v="119" actId="20577"/>
        <pc:sldMkLst>
          <pc:docMk/>
          <pc:sldMk cId="3813969562" sldId="259"/>
        </pc:sldMkLst>
        <pc:spChg chg="mod">
          <ac:chgData name="Gundi Pascal PH Luzern PLU.SR.15" userId="4469275e-2110-45b5-87e2-cb12cdeaba5c" providerId="ADAL" clId="{876D5E7D-FD8B-4DA2-9EF2-B78DAC0EBAA1}" dt="2020-12-08T14:58:46.313" v="119" actId="20577"/>
          <ac:spMkLst>
            <pc:docMk/>
            <pc:sldMk cId="3813969562" sldId="259"/>
            <ac:spMk id="2" creationId="{CEA25303-B4C6-4B14-81E6-1362B88D77A6}"/>
          </ac:spMkLst>
        </pc:spChg>
        <pc:spChg chg="mod">
          <ac:chgData name="Gundi Pascal PH Luzern PLU.SR.15" userId="4469275e-2110-45b5-87e2-cb12cdeaba5c" providerId="ADAL" clId="{876D5E7D-FD8B-4DA2-9EF2-B78DAC0EBAA1}" dt="2020-12-08T14:43:15.184" v="49" actId="26606"/>
          <ac:spMkLst>
            <pc:docMk/>
            <pc:sldMk cId="3813969562" sldId="259"/>
            <ac:spMk id="3" creationId="{951A2685-452A-4FC5-82A5-1855608418B5}"/>
          </ac:spMkLst>
        </pc:spChg>
        <pc:spChg chg="add">
          <ac:chgData name="Gundi Pascal PH Luzern PLU.SR.15" userId="4469275e-2110-45b5-87e2-cb12cdeaba5c" providerId="ADAL" clId="{876D5E7D-FD8B-4DA2-9EF2-B78DAC0EBAA1}" dt="2020-12-08T14:43:15.184" v="49" actId="26606"/>
          <ac:spMkLst>
            <pc:docMk/>
            <pc:sldMk cId="3813969562" sldId="259"/>
            <ac:spMk id="8" creationId="{4351DFE5-F63D-4BE0-BDA9-E3EB88F01AA5}"/>
          </ac:spMkLst>
        </pc:spChg>
        <pc:picChg chg="add">
          <ac:chgData name="Gundi Pascal PH Luzern PLU.SR.15" userId="4469275e-2110-45b5-87e2-cb12cdeaba5c" providerId="ADAL" clId="{876D5E7D-FD8B-4DA2-9EF2-B78DAC0EBAA1}" dt="2020-12-08T14:43:15.184" v="49" actId="26606"/>
          <ac:picMkLst>
            <pc:docMk/>
            <pc:sldMk cId="3813969562" sldId="259"/>
            <ac:picMk id="10" creationId="{3AA16612-ACD2-4A16-8F2B-4514FD6BF28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306846-BF18-4445-911D-3A77E06BB2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64806C7-CBE6-4A20-954E-5AB8FFF51D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E8032D-D09A-4838-A359-66548967B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130BFA-E6B4-422C-B551-ABD666C1B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431C15-5716-43B4-8101-24EB9BEDD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48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67E53E-CD6A-4FD7-9802-729A1B5FA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7DB5EE10-89C4-48C0-8661-AD3E9137A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8FD7AB-2201-41BE-86D8-21859A18B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6DFF9F7-BC23-4711-9BCF-1CFD73A88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A77A17-A5DB-4FDE-8946-1CAD12E61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078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CD6602F-6F3D-435F-8B16-D28DBA5101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5C5B6F0-1826-4BC4-96C4-F45C7E7E0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9252E2-E961-4EC4-847B-523B198DA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4D66D1-E8B0-4AB3-9B71-67062731B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E897C9-BF6E-42BB-9E11-50DEBB93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1721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66C926-5AAB-4A7C-BDED-D6B1F1DA9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6A2433B-7805-4EBA-B7BD-8280083818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E9BA0D-81AD-446B-8015-2B50B239A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61C833-EF39-4C56-9655-0C609CEAD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7D650D6-BBBA-4310-87A0-36E0C51A5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6522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65EC74-BA31-42E3-848E-4D80A7B83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794A98-DA6C-4DDA-897B-36F872C2F8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D1ABC00-32B2-448A-A891-19282410C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EA2ED84-5A41-4ADE-91CE-FD663A3A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A0F4F0F-EE45-4A9E-ADD0-A522BB30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7194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5DD9B-EB22-4AEA-9256-9804D807D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E08ED69-BFE9-4094-BA1B-6C65A54E95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0E89511-BECA-4845-A652-21652B2556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84001FD-3697-4514-9FC0-9B13D20A4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01AD41-6F8E-468B-82AB-DA9DF6C6E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C92BB8-326A-4986-B3D4-19C1BBB4F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1432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282575-FBCD-46BF-819F-E72E20326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4418C2B-F742-4E81-B94B-0301632D6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F5698F2-2D78-4D55-9345-113BF7D27D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1232BC-64B6-4EF2-B3DC-8DD2E91580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BA9481B-7C2A-4F0F-B74E-9262F99556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5ABE04F-3A56-47E0-860E-80C7B6DEA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5CE1BE-AE76-493B-BACD-D7B58B3E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1A751B0-A9CA-44EF-8966-953881CA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2214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DEAE40-69D1-4493-9F34-0E5DADA77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485BAF3D-A78A-4EDC-B189-2F115BAF5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F05AED-6F27-4030-BEF2-C034B8322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42C56E-097C-41D2-986D-23119DF0A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55637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FA85852-1734-4AAD-A2A9-13E8E2849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1687A77-162C-4546-AB82-0B68DEF5A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DE1066A-D122-4E78-A23C-E5BD7B6B8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37642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ECB428-C3CB-45D2-9F6C-237D71E4B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0962A4-3BE8-4D5A-A90E-62B8FF216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BDF614D-6247-467C-8423-F9A517CB63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B78D081-B03C-4CAF-8100-C2EA9CB27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7D5A889-058A-4811-B685-D9A2EA123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EC2B43-A01E-44A9-8913-544F6113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53472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7BA42B-5474-41AF-87DC-560C39342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8B3002B-C652-4DE3-9BE8-92E007D882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963F62D-22DF-4891-8434-65102D042B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112C8EF-1034-4091-84F0-C8470509F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57EE87E-DCDF-40AB-9BFE-15682A6DC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ADA1211-4DE6-4A2E-9AF8-80E13BEA9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8879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4AC56A6-DD05-4654-AEEA-1C42C8FAC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3D4477-A5E9-4527-95F5-44D5DD1D3D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A0B3C9-E3A3-4B9A-AA05-EA09F15DB0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FE041-0EB0-4360-8148-97C29863A30F}" type="datetimeFigureOut">
              <a:rPr lang="de-CH" smtClean="0"/>
              <a:t>08.12.2020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9F31D5-8A2B-4744-8179-1DC1BA51A8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09A140-B93F-48FF-9676-F38D0CB776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93BC4E-671F-4222-AC90-A73742B69F1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308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12188952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2" y="0"/>
            <a:ext cx="12191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C46FF5D-C2B6-4888-8656-088B5E59D1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3925" y="1601735"/>
            <a:ext cx="10684151" cy="1991979"/>
          </a:xfrm>
        </p:spPr>
        <p:txBody>
          <a:bodyPr anchor="b">
            <a:normAutofit/>
          </a:bodyPr>
          <a:lstStyle/>
          <a:p>
            <a:r>
              <a:rPr lang="de-CH" sz="6600">
                <a:solidFill>
                  <a:srgbClr val="FFFFFF"/>
                </a:solidFill>
              </a:rPr>
              <a:t>Schönheitsideal</a:t>
            </a:r>
            <a:br>
              <a:rPr lang="de-CH" sz="6600">
                <a:solidFill>
                  <a:srgbClr val="FFFFFF"/>
                </a:solidFill>
              </a:rPr>
            </a:br>
            <a:r>
              <a:rPr lang="de-CH" sz="6600">
                <a:solidFill>
                  <a:srgbClr val="FFFFFF"/>
                </a:solidFill>
              </a:rPr>
              <a:t>mit Folgen?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12191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3" name="Untertitel 2">
            <a:extLst>
              <a:ext uri="{FF2B5EF4-FFF2-40B4-BE49-F238E27FC236}">
                <a16:creationId xmlns:a16="http://schemas.microsoft.com/office/drawing/2014/main" id="{21872FAB-ABCC-4D1C-8635-BEFA58962D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575" y="3806169"/>
            <a:ext cx="9469211" cy="865639"/>
          </a:xfrm>
        </p:spPr>
        <p:txBody>
          <a:bodyPr anchor="t">
            <a:normAutofit/>
          </a:bodyPr>
          <a:lstStyle/>
          <a:p>
            <a:r>
              <a:rPr lang="de-CH" sz="3200" dirty="0">
                <a:solidFill>
                  <a:srgbClr val="FFFFFF"/>
                </a:solidFill>
              </a:rPr>
              <a:t>Gruppenmitgliedernamen einfügen</a:t>
            </a:r>
          </a:p>
        </p:txBody>
      </p:sp>
    </p:spTree>
    <p:extLst>
      <p:ext uri="{BB962C8B-B14F-4D97-AF65-F5344CB8AC3E}">
        <p14:creationId xmlns:p14="http://schemas.microsoft.com/office/powerpoint/2010/main" val="90268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1D0F294-73FA-424E-AB58-94745C15F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CH" sz="4000" dirty="0">
                <a:solidFill>
                  <a:srgbClr val="FFFFFF"/>
                </a:solidFill>
              </a:rPr>
              <a:t>1. Was ist das Problem an Beauty-Filtern?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8C82FB-5A4D-45D7-A582-EA51EF3E6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de-CH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634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00C8927-D456-4257-BCF5-5BB85B37A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CH" sz="4000" dirty="0">
                <a:solidFill>
                  <a:srgbClr val="FFFFFF"/>
                </a:solidFill>
              </a:rPr>
              <a:t>2. Welche </a:t>
            </a:r>
            <a:r>
              <a:rPr lang="de-CH" sz="4000" b="1" dirty="0">
                <a:solidFill>
                  <a:srgbClr val="FFFFFF"/>
                </a:solidFill>
              </a:rPr>
              <a:t>Folgen</a:t>
            </a:r>
            <a:r>
              <a:rPr lang="de-CH" sz="4000" dirty="0">
                <a:solidFill>
                  <a:srgbClr val="FFFFFF"/>
                </a:solidFill>
              </a:rPr>
              <a:t> kann es haben, wenn wir dem Druck ausgesetzt sind, schön auszusehen?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3A1D34-0341-487C-B19E-A5A25ED9E6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de-CH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60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EA25303-B4C6-4B14-81E6-1362B88D7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/>
          </a:bodyPr>
          <a:lstStyle/>
          <a:p>
            <a:pPr algn="ctr"/>
            <a:r>
              <a:rPr lang="de-CH" sz="4000" dirty="0">
                <a:solidFill>
                  <a:srgbClr val="FFFFFF"/>
                </a:solidFill>
              </a:rPr>
              <a:t>3. Warum ist es besser, auch auf Bildern sich selbst zu sein?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1A2685-452A-4FC5-82A5-185560841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092970"/>
            <a:ext cx="9833548" cy="2693976"/>
          </a:xfrm>
        </p:spPr>
        <p:txBody>
          <a:bodyPr>
            <a:normAutofit/>
          </a:bodyPr>
          <a:lstStyle/>
          <a:p>
            <a:endParaRPr lang="de-CH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96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Breitbild</PresentationFormat>
  <Paragraphs>5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Schönheitsideal mit Folgen?</vt:lpstr>
      <vt:lpstr>1. Was ist das Problem an Beauty-Filtern?</vt:lpstr>
      <vt:lpstr>2. Welche Folgen kann es haben, wenn wir dem Druck ausgesetzt sind, schön auszusehen?</vt:lpstr>
      <vt:lpstr>3. Warum ist es besser, auch auf Bildern sich selbst zu sein?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Schönheitsideal mit Folgen?</dc:title>
  <dc:creator>Pascal Gundi</dc:creator>
  <cp:lastModifiedBy>Pascal Gundi</cp:lastModifiedBy>
  <cp:revision>1</cp:revision>
  <dcterms:created xsi:type="dcterms:W3CDTF">2020-12-08T14:43:15Z</dcterms:created>
  <dcterms:modified xsi:type="dcterms:W3CDTF">2020-12-08T14:58:52Z</dcterms:modified>
</cp:coreProperties>
</file>