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B69A1-919A-42C2-A233-2D2BBEE50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C24E4D0-2EBC-4756-9B22-995787A06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CEC9A3-470F-4606-B9E5-F3B24925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197DF9-9AFD-417D-9981-EC38234DC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D48731-8473-4F30-ACDE-FCF8C786E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78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77CF5-1BC9-4ED6-A3DF-967794BFA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244F11-4C60-4312-AD46-4CF3085AE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5EE876-6AB5-44BC-8365-944EF43CC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201EF4-8014-409D-ACCA-CECF90789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65F7DC-3B16-41D2-BB06-2CBB5FFE4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462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9EF8C6-CA8B-4367-A6CB-4C355D61D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8277633-2876-41B1-8506-BE85F9AC9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6F26D1-2045-4CAE-B1AC-F8BB6552A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683BF7-C222-49EA-99FD-3CCF1756C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7F89D6-DF92-4E55-B61F-73C5940B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2844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62D39F-76CA-4970-A65E-4DAC8C5E7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367BF4-9D78-4796-B68B-58C2D2E7B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9198DF-FB18-4FC9-9F14-B4E0DE690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4B1946-1E90-4EB8-A781-B293B9450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33E791-9911-4FFA-9CA3-AD7EF51C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3372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246E87-7CA6-4BF0-9D73-B33C7DE6A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D2E5B5-00B6-4E27-B086-DD586228C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BD9ED0-5C22-4C21-ACB8-342DC5565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C08909-6D62-4E4F-8401-E07AAA462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741888-5701-4216-8C18-D4D208F38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554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2B472-87BE-458C-959D-171CB6983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EEDCFC-518F-4ACE-A9FC-A214BD43D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14AA2F-8916-46C7-B0C0-BDD97325A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9F17BA6-209D-4E0E-9873-87EC15A5D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C1118F-C3B4-4C59-B319-4B04259FD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7A60-1600-4A15-9E21-E4E3DEDE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714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F93264-9E1B-4A81-ADD4-B0C09B421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7B530C-B506-40D2-ADC3-3FB36DE18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5FEFC73-3B3D-4DBB-BC10-06F6F5CA11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0589D82-2688-4AFA-AAD2-678FF6899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1AF57B5-9AE4-4CF3-B08C-C57A6977E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59216DD-2330-4378-9262-ADE5CCA9E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741D7CF-3041-4A4F-99F5-A80F50D94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794BC99-9ACC-465D-8911-550E11F4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2354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A584C-0C7F-4A10-A0DC-7FCA0550D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AA28818-99E9-48F1-8CC2-5645F8FD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975E97C-2228-4273-A577-128DBE94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712E6B-C9C6-4729-BD2B-320F22648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374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BDC1539-D182-47C0-BFF5-37B5FA9D0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A07B24-2BE7-48E1-92B5-4031E55E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3E3B52-C409-45A5-AD4D-183E09345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974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EA3B86-34EE-4458-8524-B6899812B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CEB21C-0627-47AF-BA77-2370E440B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B62299-D242-41EA-9B13-6340E5232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34507D7-87C6-4FE9-ACE4-85BDA714C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CF56214-9626-47A5-9246-DA7DB1465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ADBA6B-3206-43F0-B0AA-CB78FBC09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054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7173EA-1CA5-4242-8D7A-C8C720CBA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7D61982-2945-49A6-BF7D-0831320EE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E92CF5D-D778-459E-9415-CE2699479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0B37FE-5B4B-4CFC-AE09-CDD8547ED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697C8C-DD57-471A-A7D3-52678001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71B28B-7BC2-4C5D-ACE6-8ABB8F20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6714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E87F282-A203-4D01-8AC7-9AE03EBDC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FE6135-3415-45BA-A2E4-C47F0EDF3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9EF182-B30D-4AD1-98EB-F377B5F1B7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6A00E-F577-4910-A6D4-443D787F8C6F}" type="datetimeFigureOut">
              <a:rPr lang="de-CH" smtClean="0"/>
              <a:t>26.11.2020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575EC9-788B-4D01-9889-D80B0C4BEF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ABD847-0AA8-42BA-969A-B8096F989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AA4C7-E1CD-49DC-8C62-16EFC1AF020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328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21201DA1-D9C4-4BB0-97FD-580F8E885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4091"/>
              </p:ext>
            </p:extLst>
          </p:nvPr>
        </p:nvGraphicFramePr>
        <p:xfrm>
          <a:off x="2032000" y="4758733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7870915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782567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Merkmal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/>
                        <a:t>Wirkung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2241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CH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4460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CH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1335714"/>
                  </a:ext>
                </a:extLst>
              </a:tr>
            </a:tbl>
          </a:graphicData>
        </a:graphic>
      </p:graphicFrame>
      <p:pic>
        <p:nvPicPr>
          <p:cNvPr id="8" name="Grafik 7" descr="Männliches Profil">
            <a:extLst>
              <a:ext uri="{FF2B5EF4-FFF2-40B4-BE49-F238E27FC236}">
                <a16:creationId xmlns:a16="http://schemas.microsoft.com/office/drawing/2014/main" id="{DE495A27-CA49-4D6A-9607-73E176E2A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6101" y="428683"/>
            <a:ext cx="3999798" cy="399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66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Remo Widmer</dc:creator>
  <cp:lastModifiedBy>Remo Widmer</cp:lastModifiedBy>
  <cp:revision>1</cp:revision>
  <dcterms:created xsi:type="dcterms:W3CDTF">2020-11-26T19:55:11Z</dcterms:created>
  <dcterms:modified xsi:type="dcterms:W3CDTF">2020-11-26T19:59:10Z</dcterms:modified>
</cp:coreProperties>
</file>