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741"/>
    <a:srgbClr val="EB682D"/>
    <a:srgbClr val="84C436"/>
    <a:srgbClr val="27A5D0"/>
    <a:srgbClr val="244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9BE1CF-A445-43E1-A71B-F96956CEFC05}" v="9" dt="2020-03-26T14:40:54.9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36" autoAdjust="0"/>
    <p:restoredTop sz="90598" autoAdjust="0"/>
  </p:normalViewPr>
  <p:slideViewPr>
    <p:cSldViewPr showGuides="1">
      <p:cViewPr varScale="1">
        <p:scale>
          <a:sx n="104" d="100"/>
          <a:sy n="104" d="100"/>
        </p:scale>
        <p:origin x="444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B60E7-371F-4D57-A57E-BBE80A4B8E3F}" type="datetimeFigureOut">
              <a:rPr lang="en-US" smtClean="0"/>
              <a:t>3/26/2020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C98BF-1260-4AF7-933C-4C568079806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8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3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34" Type="http://schemas.openxmlformats.org/officeDocument/2006/relationships/image" Target="../media/image34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V="1">
            <a:off x="323528" y="3212976"/>
            <a:ext cx="8568952" cy="668852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3429000"/>
            <a:ext cx="122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Gill Sans MT Condensed" pitchFamily="34" charset="0"/>
              </a:rPr>
              <a:t>Jahr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190866" y="4671800"/>
            <a:ext cx="1816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C00000"/>
                </a:solidFill>
                <a:latin typeface="Gill Sans MT" pitchFamily="34" charset="0"/>
              </a:rPr>
              <a:t>Name</a:t>
            </a:r>
          </a:p>
        </p:txBody>
      </p:sp>
      <p:cxnSp>
        <p:nvCxnSpPr>
          <p:cNvPr id="14" name="Straight Connector 15"/>
          <p:cNvCxnSpPr/>
          <p:nvPr/>
        </p:nvCxnSpPr>
        <p:spPr>
          <a:xfrm>
            <a:off x="898832" y="3870386"/>
            <a:ext cx="0" cy="1812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2"/>
          <p:cNvSpPr txBox="1"/>
          <p:nvPr/>
        </p:nvSpPr>
        <p:spPr>
          <a:xfrm rot="16200000">
            <a:off x="1646681" y="4671800"/>
            <a:ext cx="1816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C00000"/>
                </a:solidFill>
                <a:latin typeface="Gill Sans MT" pitchFamily="34" charset="0"/>
              </a:rPr>
              <a:t>Name</a:t>
            </a:r>
          </a:p>
        </p:txBody>
      </p:sp>
      <p:cxnSp>
        <p:nvCxnSpPr>
          <p:cNvPr id="22" name="Straight Connector 15"/>
          <p:cNvCxnSpPr/>
          <p:nvPr/>
        </p:nvCxnSpPr>
        <p:spPr>
          <a:xfrm>
            <a:off x="2354647" y="3870386"/>
            <a:ext cx="0" cy="1812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12"/>
          <p:cNvSpPr txBox="1"/>
          <p:nvPr/>
        </p:nvSpPr>
        <p:spPr>
          <a:xfrm rot="16200000">
            <a:off x="3094809" y="4664113"/>
            <a:ext cx="18314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C00000"/>
                </a:solidFill>
                <a:latin typeface="Gill Sans MT" pitchFamily="34" charset="0"/>
              </a:rPr>
              <a:t>Name</a:t>
            </a:r>
          </a:p>
        </p:txBody>
      </p:sp>
      <p:cxnSp>
        <p:nvCxnSpPr>
          <p:cNvPr id="24" name="Straight Connector 15"/>
          <p:cNvCxnSpPr/>
          <p:nvPr/>
        </p:nvCxnSpPr>
        <p:spPr>
          <a:xfrm>
            <a:off x="3810462" y="3870386"/>
            <a:ext cx="0" cy="1812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12"/>
          <p:cNvSpPr txBox="1"/>
          <p:nvPr/>
        </p:nvSpPr>
        <p:spPr>
          <a:xfrm rot="16200000">
            <a:off x="4562722" y="4667388"/>
            <a:ext cx="1807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C00000"/>
                </a:solidFill>
                <a:latin typeface="Gill Sans MT" pitchFamily="34" charset="0"/>
              </a:rPr>
              <a:t>Name</a:t>
            </a:r>
          </a:p>
        </p:txBody>
      </p:sp>
      <p:cxnSp>
        <p:nvCxnSpPr>
          <p:cNvPr id="26" name="Straight Connector 15"/>
          <p:cNvCxnSpPr/>
          <p:nvPr/>
        </p:nvCxnSpPr>
        <p:spPr>
          <a:xfrm>
            <a:off x="5266276" y="3861563"/>
            <a:ext cx="0" cy="1812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/>
          <p:cNvSpPr txBox="1"/>
          <p:nvPr/>
        </p:nvSpPr>
        <p:spPr>
          <a:xfrm rot="16200000">
            <a:off x="6014123" y="4671800"/>
            <a:ext cx="1816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C00000"/>
                </a:solidFill>
                <a:latin typeface="Gill Sans MT" pitchFamily="34" charset="0"/>
              </a:rPr>
              <a:t>Name</a:t>
            </a:r>
          </a:p>
        </p:txBody>
      </p:sp>
      <p:cxnSp>
        <p:nvCxnSpPr>
          <p:cNvPr id="28" name="Straight Connector 15"/>
          <p:cNvCxnSpPr/>
          <p:nvPr/>
        </p:nvCxnSpPr>
        <p:spPr>
          <a:xfrm>
            <a:off x="6722089" y="3870386"/>
            <a:ext cx="0" cy="1812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2"/>
          <p:cNvSpPr txBox="1"/>
          <p:nvPr/>
        </p:nvSpPr>
        <p:spPr>
          <a:xfrm rot="16200000">
            <a:off x="7474347" y="4667388"/>
            <a:ext cx="18072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C00000"/>
                </a:solidFill>
                <a:latin typeface="Gill Sans MT" pitchFamily="34" charset="0"/>
              </a:rPr>
              <a:t>Name</a:t>
            </a:r>
          </a:p>
        </p:txBody>
      </p:sp>
      <p:cxnSp>
        <p:nvCxnSpPr>
          <p:cNvPr id="30" name="Straight Connector 15"/>
          <p:cNvCxnSpPr/>
          <p:nvPr/>
        </p:nvCxnSpPr>
        <p:spPr>
          <a:xfrm>
            <a:off x="8177901" y="3861562"/>
            <a:ext cx="0" cy="1812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395536" y="65194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/>
              <a:t>Geschichte der Speichermedien</a:t>
            </a:r>
          </a:p>
        </p:txBody>
      </p:sp>
      <p:sp>
        <p:nvSpPr>
          <p:cNvPr id="38" name="Bildplatzhalter 7">
            <a:extLst>
              <a:ext uri="{FF2B5EF4-FFF2-40B4-BE49-F238E27FC236}">
                <a16:creationId xmlns:a16="http://schemas.microsoft.com/office/drawing/2014/main" id="{2A48F18C-F146-0342-87C3-7905FC32D2E0}"/>
              </a:ext>
            </a:extLst>
          </p:cNvPr>
          <p:cNvSpPr txBox="1">
            <a:spLocks/>
          </p:cNvSpPr>
          <p:nvPr/>
        </p:nvSpPr>
        <p:spPr>
          <a:xfrm>
            <a:off x="1907704" y="2132856"/>
            <a:ext cx="1223962" cy="1439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39" name="Bildplatzhalter 7">
            <a:extLst>
              <a:ext uri="{FF2B5EF4-FFF2-40B4-BE49-F238E27FC236}">
                <a16:creationId xmlns:a16="http://schemas.microsoft.com/office/drawing/2014/main" id="{31074F48-ABAE-1A4D-B31D-843BC520EC1E}"/>
              </a:ext>
            </a:extLst>
          </p:cNvPr>
          <p:cNvSpPr txBox="1">
            <a:spLocks/>
          </p:cNvSpPr>
          <p:nvPr/>
        </p:nvSpPr>
        <p:spPr>
          <a:xfrm>
            <a:off x="3275856" y="2132856"/>
            <a:ext cx="1223962" cy="1439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40" name="Bildplatzhalter 7">
            <a:extLst>
              <a:ext uri="{FF2B5EF4-FFF2-40B4-BE49-F238E27FC236}">
                <a16:creationId xmlns:a16="http://schemas.microsoft.com/office/drawing/2014/main" id="{5ABBABC9-0A51-B343-B41E-36E8EA5A7BB1}"/>
              </a:ext>
            </a:extLst>
          </p:cNvPr>
          <p:cNvSpPr txBox="1">
            <a:spLocks/>
          </p:cNvSpPr>
          <p:nvPr/>
        </p:nvSpPr>
        <p:spPr>
          <a:xfrm>
            <a:off x="3275856" y="2132856"/>
            <a:ext cx="1223962" cy="1439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46" name="TextBox 4">
            <a:extLst>
              <a:ext uri="{FF2B5EF4-FFF2-40B4-BE49-F238E27FC236}">
                <a16:creationId xmlns:a16="http://schemas.microsoft.com/office/drawing/2014/main" id="{DF36E882-4DBE-8349-BA04-F310078992F4}"/>
              </a:ext>
            </a:extLst>
          </p:cNvPr>
          <p:cNvSpPr txBox="1"/>
          <p:nvPr/>
        </p:nvSpPr>
        <p:spPr>
          <a:xfrm>
            <a:off x="690688" y="580526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Gill Sans MT Condensed" pitchFamily="34" charset="0"/>
              </a:rPr>
              <a:t>D/A</a:t>
            </a:r>
          </a:p>
        </p:txBody>
      </p:sp>
      <p:sp>
        <p:nvSpPr>
          <p:cNvPr id="47" name="TextBox 5">
            <a:extLst>
              <a:ext uri="{FF2B5EF4-FFF2-40B4-BE49-F238E27FC236}">
                <a16:creationId xmlns:a16="http://schemas.microsoft.com/office/drawing/2014/main" id="{1003A410-7C81-5C4B-B30B-090A4E022444}"/>
              </a:ext>
            </a:extLst>
          </p:cNvPr>
          <p:cNvSpPr txBox="1"/>
          <p:nvPr/>
        </p:nvSpPr>
        <p:spPr>
          <a:xfrm>
            <a:off x="2139653" y="5805264"/>
            <a:ext cx="426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Gill Sans MT Condensed" pitchFamily="34" charset="0"/>
              </a:rPr>
              <a:t>D/A</a:t>
            </a:r>
          </a:p>
        </p:txBody>
      </p:sp>
      <p:sp>
        <p:nvSpPr>
          <p:cNvPr id="48" name="TextBox 6">
            <a:extLst>
              <a:ext uri="{FF2B5EF4-FFF2-40B4-BE49-F238E27FC236}">
                <a16:creationId xmlns:a16="http://schemas.microsoft.com/office/drawing/2014/main" id="{259B95BA-BE34-0D4F-92D0-E1525AEADC84}"/>
              </a:ext>
            </a:extLst>
          </p:cNvPr>
          <p:cNvSpPr txBox="1"/>
          <p:nvPr/>
        </p:nvSpPr>
        <p:spPr>
          <a:xfrm>
            <a:off x="3611862" y="5805264"/>
            <a:ext cx="426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Gill Sans MT Condensed" pitchFamily="34" charset="0"/>
              </a:rPr>
              <a:t>D/A</a:t>
            </a:r>
          </a:p>
        </p:txBody>
      </p:sp>
      <p:sp>
        <p:nvSpPr>
          <p:cNvPr id="49" name="TextBox 7">
            <a:extLst>
              <a:ext uri="{FF2B5EF4-FFF2-40B4-BE49-F238E27FC236}">
                <a16:creationId xmlns:a16="http://schemas.microsoft.com/office/drawing/2014/main" id="{D812299E-2E11-4540-967B-80106CFCCEF2}"/>
              </a:ext>
            </a:extLst>
          </p:cNvPr>
          <p:cNvSpPr txBox="1"/>
          <p:nvPr/>
        </p:nvSpPr>
        <p:spPr>
          <a:xfrm>
            <a:off x="5087277" y="5805264"/>
            <a:ext cx="426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Gill Sans MT Condensed" pitchFamily="34" charset="0"/>
              </a:rPr>
              <a:t>D/A</a:t>
            </a:r>
          </a:p>
        </p:txBody>
      </p:sp>
      <p:sp>
        <p:nvSpPr>
          <p:cNvPr id="50" name="TextBox 8">
            <a:extLst>
              <a:ext uri="{FF2B5EF4-FFF2-40B4-BE49-F238E27FC236}">
                <a16:creationId xmlns:a16="http://schemas.microsoft.com/office/drawing/2014/main" id="{F9CC47D0-0CAC-254C-854A-E0A5F7078DF3}"/>
              </a:ext>
            </a:extLst>
          </p:cNvPr>
          <p:cNvSpPr txBox="1"/>
          <p:nvPr/>
        </p:nvSpPr>
        <p:spPr>
          <a:xfrm>
            <a:off x="6553396" y="5805264"/>
            <a:ext cx="426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Gill Sans MT Condensed" pitchFamily="34" charset="0"/>
              </a:rPr>
              <a:t>D/A</a:t>
            </a:r>
          </a:p>
        </p:txBody>
      </p:sp>
      <p:sp>
        <p:nvSpPr>
          <p:cNvPr id="51" name="TextBox 9">
            <a:extLst>
              <a:ext uri="{FF2B5EF4-FFF2-40B4-BE49-F238E27FC236}">
                <a16:creationId xmlns:a16="http://schemas.microsoft.com/office/drawing/2014/main" id="{43F512C7-A604-C243-8165-1D64E034E394}"/>
              </a:ext>
            </a:extLst>
          </p:cNvPr>
          <p:cNvSpPr txBox="1"/>
          <p:nvPr/>
        </p:nvSpPr>
        <p:spPr>
          <a:xfrm>
            <a:off x="8011497" y="5805264"/>
            <a:ext cx="426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Gill Sans MT Condensed" pitchFamily="34" charset="0"/>
              </a:rPr>
              <a:t>D/A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0FC98E2-5B8C-E94D-B640-C841A7536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6165304"/>
            <a:ext cx="7991872" cy="450915"/>
          </a:xfrm>
          <a:prstGeom prst="rect">
            <a:avLst/>
          </a:prstGeom>
        </p:spPr>
      </p:pic>
      <p:sp>
        <p:nvSpPr>
          <p:cNvPr id="52" name="TextBox 12">
            <a:extLst>
              <a:ext uri="{FF2B5EF4-FFF2-40B4-BE49-F238E27FC236}">
                <a16:creationId xmlns:a16="http://schemas.microsoft.com/office/drawing/2014/main" id="{844771B8-4BBA-9B49-BA21-2D04729F7202}"/>
              </a:ext>
            </a:extLst>
          </p:cNvPr>
          <p:cNvSpPr txBox="1"/>
          <p:nvPr/>
        </p:nvSpPr>
        <p:spPr>
          <a:xfrm rot="16200000">
            <a:off x="510436" y="4610244"/>
            <a:ext cx="181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Speicherkapazität:</a:t>
            </a:r>
          </a:p>
          <a:p>
            <a:r>
              <a:rPr lang="de-DE" sz="1200" dirty="0">
                <a:solidFill>
                  <a:srgbClr val="C00000"/>
                </a:solidFill>
                <a:latin typeface="Gill Sans MT" pitchFamily="34" charset="0"/>
              </a:rPr>
              <a:t>Zahl</a:t>
            </a:r>
          </a:p>
        </p:txBody>
      </p:sp>
      <p:sp>
        <p:nvSpPr>
          <p:cNvPr id="53" name="TextBox 12">
            <a:extLst>
              <a:ext uri="{FF2B5EF4-FFF2-40B4-BE49-F238E27FC236}">
                <a16:creationId xmlns:a16="http://schemas.microsoft.com/office/drawing/2014/main" id="{9620A2D6-A33D-6F49-97D2-FF19467E211E}"/>
              </a:ext>
            </a:extLst>
          </p:cNvPr>
          <p:cNvSpPr txBox="1"/>
          <p:nvPr/>
        </p:nvSpPr>
        <p:spPr>
          <a:xfrm rot="16200000">
            <a:off x="1950596" y="4610244"/>
            <a:ext cx="181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Speicherkapazität:</a:t>
            </a:r>
          </a:p>
          <a:p>
            <a:r>
              <a:rPr lang="de-DE" sz="1200" dirty="0">
                <a:solidFill>
                  <a:srgbClr val="C00000"/>
                </a:solidFill>
                <a:latin typeface="Gill Sans MT" pitchFamily="34" charset="0"/>
              </a:rPr>
              <a:t>Zahl</a:t>
            </a:r>
          </a:p>
        </p:txBody>
      </p:sp>
      <p:sp>
        <p:nvSpPr>
          <p:cNvPr id="54" name="TextBox 12">
            <a:extLst>
              <a:ext uri="{FF2B5EF4-FFF2-40B4-BE49-F238E27FC236}">
                <a16:creationId xmlns:a16="http://schemas.microsoft.com/office/drawing/2014/main" id="{B52D83F2-4D4E-704A-9F54-7FFBEE63B11A}"/>
              </a:ext>
            </a:extLst>
          </p:cNvPr>
          <p:cNvSpPr txBox="1"/>
          <p:nvPr/>
        </p:nvSpPr>
        <p:spPr>
          <a:xfrm rot="16200000">
            <a:off x="3390756" y="4610244"/>
            <a:ext cx="181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Speicherkapazität:</a:t>
            </a:r>
          </a:p>
          <a:p>
            <a:r>
              <a:rPr lang="de-DE" sz="1200" dirty="0">
                <a:solidFill>
                  <a:srgbClr val="C00000"/>
                </a:solidFill>
                <a:latin typeface="Gill Sans MT" pitchFamily="34" charset="0"/>
              </a:rPr>
              <a:t>Zahl</a:t>
            </a:r>
          </a:p>
        </p:txBody>
      </p:sp>
      <p:sp>
        <p:nvSpPr>
          <p:cNvPr id="55" name="TextBox 12">
            <a:extLst>
              <a:ext uri="{FF2B5EF4-FFF2-40B4-BE49-F238E27FC236}">
                <a16:creationId xmlns:a16="http://schemas.microsoft.com/office/drawing/2014/main" id="{8D1407B3-C10F-1445-B820-21A6E5FB7D3B}"/>
              </a:ext>
            </a:extLst>
          </p:cNvPr>
          <p:cNvSpPr txBox="1"/>
          <p:nvPr/>
        </p:nvSpPr>
        <p:spPr>
          <a:xfrm rot="16200000">
            <a:off x="4902924" y="4610244"/>
            <a:ext cx="181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Speicherkapazität:</a:t>
            </a:r>
          </a:p>
          <a:p>
            <a:r>
              <a:rPr lang="de-DE" sz="1200" dirty="0">
                <a:solidFill>
                  <a:srgbClr val="C00000"/>
                </a:solidFill>
                <a:latin typeface="Gill Sans MT" pitchFamily="34" charset="0"/>
              </a:rPr>
              <a:t>Zahl</a:t>
            </a:r>
          </a:p>
        </p:txBody>
      </p:sp>
      <p:sp>
        <p:nvSpPr>
          <p:cNvPr id="57" name="TextBox 12">
            <a:extLst>
              <a:ext uri="{FF2B5EF4-FFF2-40B4-BE49-F238E27FC236}">
                <a16:creationId xmlns:a16="http://schemas.microsoft.com/office/drawing/2014/main" id="{D6F26454-8D35-8141-9EB8-D5155F2E7B75}"/>
              </a:ext>
            </a:extLst>
          </p:cNvPr>
          <p:cNvSpPr txBox="1"/>
          <p:nvPr/>
        </p:nvSpPr>
        <p:spPr>
          <a:xfrm rot="16200000">
            <a:off x="6343084" y="4610244"/>
            <a:ext cx="181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Speicherkapazität:</a:t>
            </a:r>
          </a:p>
          <a:p>
            <a:r>
              <a:rPr lang="de-DE" sz="1200" dirty="0">
                <a:solidFill>
                  <a:srgbClr val="C00000"/>
                </a:solidFill>
                <a:latin typeface="Gill Sans MT" pitchFamily="34" charset="0"/>
              </a:rPr>
              <a:t>Zahl</a:t>
            </a:r>
          </a:p>
        </p:txBody>
      </p:sp>
      <p:sp>
        <p:nvSpPr>
          <p:cNvPr id="58" name="TextBox 12">
            <a:extLst>
              <a:ext uri="{FF2B5EF4-FFF2-40B4-BE49-F238E27FC236}">
                <a16:creationId xmlns:a16="http://schemas.microsoft.com/office/drawing/2014/main" id="{B5EA2026-1ED2-104A-B85E-64F784F95B55}"/>
              </a:ext>
            </a:extLst>
          </p:cNvPr>
          <p:cNvSpPr txBox="1"/>
          <p:nvPr/>
        </p:nvSpPr>
        <p:spPr>
          <a:xfrm rot="16200000">
            <a:off x="7783244" y="5042292"/>
            <a:ext cx="181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</a:rPr>
              <a:t>Speicherkapazität:</a:t>
            </a:r>
          </a:p>
          <a:p>
            <a:r>
              <a:rPr lang="de-DE" sz="1200" dirty="0">
                <a:solidFill>
                  <a:srgbClr val="C00000"/>
                </a:solidFill>
                <a:latin typeface="Gill Sans MT" pitchFamily="34" charset="0"/>
              </a:rPr>
              <a:t>Zahl</a:t>
            </a:r>
          </a:p>
        </p:txBody>
      </p:sp>
      <p:sp>
        <p:nvSpPr>
          <p:cNvPr id="60" name="TextBox 4">
            <a:extLst>
              <a:ext uri="{FF2B5EF4-FFF2-40B4-BE49-F238E27FC236}">
                <a16:creationId xmlns:a16="http://schemas.microsoft.com/office/drawing/2014/main" id="{BCE8D8A9-94C3-9147-A34E-D26D0DDF8898}"/>
              </a:ext>
            </a:extLst>
          </p:cNvPr>
          <p:cNvSpPr txBox="1"/>
          <p:nvPr/>
        </p:nvSpPr>
        <p:spPr>
          <a:xfrm>
            <a:off x="1763688" y="3429000"/>
            <a:ext cx="122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Gill Sans MT Condensed" pitchFamily="34" charset="0"/>
              </a:rPr>
              <a:t>Jahr</a:t>
            </a:r>
          </a:p>
        </p:txBody>
      </p:sp>
      <p:sp>
        <p:nvSpPr>
          <p:cNvPr id="61" name="TextBox 4">
            <a:extLst>
              <a:ext uri="{FF2B5EF4-FFF2-40B4-BE49-F238E27FC236}">
                <a16:creationId xmlns:a16="http://schemas.microsoft.com/office/drawing/2014/main" id="{DFAE02B0-922D-814B-BDEA-DF58E4FAFC13}"/>
              </a:ext>
            </a:extLst>
          </p:cNvPr>
          <p:cNvSpPr txBox="1"/>
          <p:nvPr/>
        </p:nvSpPr>
        <p:spPr>
          <a:xfrm>
            <a:off x="3203848" y="3429000"/>
            <a:ext cx="122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Gill Sans MT Condensed" pitchFamily="34" charset="0"/>
              </a:rPr>
              <a:t>Jahr</a:t>
            </a:r>
          </a:p>
        </p:txBody>
      </p:sp>
      <p:sp>
        <p:nvSpPr>
          <p:cNvPr id="62" name="TextBox 4">
            <a:extLst>
              <a:ext uri="{FF2B5EF4-FFF2-40B4-BE49-F238E27FC236}">
                <a16:creationId xmlns:a16="http://schemas.microsoft.com/office/drawing/2014/main" id="{3F3922DF-9232-A74C-A332-9F2CF5C25F52}"/>
              </a:ext>
            </a:extLst>
          </p:cNvPr>
          <p:cNvSpPr txBox="1"/>
          <p:nvPr/>
        </p:nvSpPr>
        <p:spPr>
          <a:xfrm>
            <a:off x="4644008" y="3429000"/>
            <a:ext cx="122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Gill Sans MT Condensed" pitchFamily="34" charset="0"/>
              </a:rPr>
              <a:t>Jahr</a:t>
            </a:r>
          </a:p>
        </p:txBody>
      </p:sp>
      <p:sp>
        <p:nvSpPr>
          <p:cNvPr id="63" name="TextBox 4">
            <a:extLst>
              <a:ext uri="{FF2B5EF4-FFF2-40B4-BE49-F238E27FC236}">
                <a16:creationId xmlns:a16="http://schemas.microsoft.com/office/drawing/2014/main" id="{82A57B44-533F-314B-B1DE-9E5F24D23194}"/>
              </a:ext>
            </a:extLst>
          </p:cNvPr>
          <p:cNvSpPr txBox="1"/>
          <p:nvPr/>
        </p:nvSpPr>
        <p:spPr>
          <a:xfrm>
            <a:off x="6084168" y="3429000"/>
            <a:ext cx="122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Gill Sans MT Condensed" pitchFamily="34" charset="0"/>
              </a:rPr>
              <a:t>Jahr</a:t>
            </a:r>
          </a:p>
        </p:txBody>
      </p:sp>
      <p:sp>
        <p:nvSpPr>
          <p:cNvPr id="64" name="TextBox 4">
            <a:extLst>
              <a:ext uri="{FF2B5EF4-FFF2-40B4-BE49-F238E27FC236}">
                <a16:creationId xmlns:a16="http://schemas.microsoft.com/office/drawing/2014/main" id="{B34D863B-13AC-D04C-A093-93431944EF74}"/>
              </a:ext>
            </a:extLst>
          </p:cNvPr>
          <p:cNvSpPr txBox="1"/>
          <p:nvPr/>
        </p:nvSpPr>
        <p:spPr>
          <a:xfrm>
            <a:off x="7524328" y="3429000"/>
            <a:ext cx="122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Gill Sans MT Condensed" pitchFamily="34" charset="0"/>
              </a:rPr>
              <a:t>Jahr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74567CB-25C2-7847-A00B-A35A83251C58}"/>
              </a:ext>
            </a:extLst>
          </p:cNvPr>
          <p:cNvSpPr/>
          <p:nvPr/>
        </p:nvSpPr>
        <p:spPr>
          <a:xfrm>
            <a:off x="395536" y="1628800"/>
            <a:ext cx="1224136" cy="1440160"/>
          </a:xfrm>
          <a:prstGeom prst="rect">
            <a:avLst/>
          </a:prstGeom>
          <a:noFill/>
          <a:ln w="38100">
            <a:solidFill>
              <a:srgbClr val="244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E4C47895-C0A4-904A-9887-0F6056369B3D}"/>
              </a:ext>
            </a:extLst>
          </p:cNvPr>
          <p:cNvSpPr/>
          <p:nvPr/>
        </p:nvSpPr>
        <p:spPr>
          <a:xfrm>
            <a:off x="1835696" y="1628800"/>
            <a:ext cx="1224136" cy="1440160"/>
          </a:xfrm>
          <a:prstGeom prst="rect">
            <a:avLst/>
          </a:prstGeom>
          <a:noFill/>
          <a:ln w="38100">
            <a:solidFill>
              <a:srgbClr val="27A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61A0DCFF-CD49-C64F-AFAB-7B3D2D24EA71}"/>
              </a:ext>
            </a:extLst>
          </p:cNvPr>
          <p:cNvSpPr/>
          <p:nvPr/>
        </p:nvSpPr>
        <p:spPr>
          <a:xfrm>
            <a:off x="3275856" y="1628800"/>
            <a:ext cx="1224136" cy="1440160"/>
          </a:xfrm>
          <a:prstGeom prst="rect">
            <a:avLst/>
          </a:prstGeom>
          <a:noFill/>
          <a:ln w="38100">
            <a:solidFill>
              <a:srgbClr val="244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40B2573B-F4A4-BC4C-854B-E11F6EA4AD5B}"/>
              </a:ext>
            </a:extLst>
          </p:cNvPr>
          <p:cNvSpPr/>
          <p:nvPr/>
        </p:nvSpPr>
        <p:spPr>
          <a:xfrm>
            <a:off x="4716016" y="1628800"/>
            <a:ext cx="1224136" cy="1440160"/>
          </a:xfrm>
          <a:prstGeom prst="rect">
            <a:avLst/>
          </a:prstGeom>
          <a:noFill/>
          <a:ln w="38100">
            <a:solidFill>
              <a:srgbClr val="84C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EDBBD0B8-81B9-0844-A23B-EF5B73B9E694}"/>
              </a:ext>
            </a:extLst>
          </p:cNvPr>
          <p:cNvSpPr/>
          <p:nvPr/>
        </p:nvSpPr>
        <p:spPr>
          <a:xfrm>
            <a:off x="6156176" y="1628800"/>
            <a:ext cx="1224136" cy="1440160"/>
          </a:xfrm>
          <a:prstGeom prst="rect">
            <a:avLst/>
          </a:prstGeom>
          <a:noFill/>
          <a:ln w="38100">
            <a:solidFill>
              <a:srgbClr val="EB68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CBB193BC-2FBE-8948-822B-B703341BA927}"/>
              </a:ext>
            </a:extLst>
          </p:cNvPr>
          <p:cNvSpPr/>
          <p:nvPr/>
        </p:nvSpPr>
        <p:spPr>
          <a:xfrm>
            <a:off x="7596336" y="1628800"/>
            <a:ext cx="1224136" cy="1440160"/>
          </a:xfrm>
          <a:prstGeom prst="rect">
            <a:avLst/>
          </a:prstGeom>
          <a:noFill/>
          <a:ln w="38100">
            <a:solidFill>
              <a:srgbClr val="FBC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6161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8" grpId="0"/>
      <p:bldP spid="23" grpId="0"/>
      <p:bldP spid="25" grpId="0"/>
      <p:bldP spid="27" grpId="0"/>
      <p:bldP spid="29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7" grpId="0"/>
      <p:bldP spid="58" grpId="0"/>
      <p:bldP spid="60" grpId="0"/>
      <p:bldP spid="61" grpId="0"/>
      <p:bldP spid="62" grpId="0"/>
      <p:bldP spid="63" grpId="0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901F4018-F597-2942-941C-73F53851A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76672"/>
            <a:ext cx="1217527" cy="100811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6AC3D9C-1F1D-9F4B-9DFB-483B6D23A3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5" y="476672"/>
            <a:ext cx="792088" cy="89970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CBEB43E9-08BA-AB4F-B18F-0CA1BEC9A3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476672"/>
            <a:ext cx="864095" cy="98278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E493A08-996F-624B-B97B-F47E3CCFE2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880" y="548680"/>
            <a:ext cx="1042647" cy="792088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1F9DC0C3-BBAC-1245-A61C-2BB1D75B34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6016" y="548680"/>
            <a:ext cx="851670" cy="79208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67B41737-6802-5743-B1DF-EEE332FC2A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80112" y="620688"/>
            <a:ext cx="1225850" cy="79208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7AA2CD5D-9CAA-1843-8610-65CF6D9E63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76256" y="620688"/>
            <a:ext cx="1188132" cy="79208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90F25E08-0531-B64E-AAEF-9A96E061849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3528" y="1484784"/>
            <a:ext cx="1152473" cy="108012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BF757F21-CFD6-A348-B659-D69536E63EE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19672" y="1556792"/>
            <a:ext cx="1067413" cy="864096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12A40463-378C-9A49-BA90-3B1F333CF5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71800" y="1484784"/>
            <a:ext cx="1008392" cy="888752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7B47DBD8-D6EB-9245-8C7C-1A71E05C802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156070">
            <a:off x="3868820" y="1517868"/>
            <a:ext cx="1475670" cy="778265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E372955C-91E5-DC4D-8678-780C370035A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92080" y="1484785"/>
            <a:ext cx="1198047" cy="864096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0C3678FB-823C-A84E-AD2B-AD916A6DF65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16216" y="1556792"/>
            <a:ext cx="1308477" cy="792088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EAAAA329-2275-1D46-8459-10AE8926B76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956376" y="1484784"/>
            <a:ext cx="798917" cy="936104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33995E14-F7D1-CA40-A0BE-9AFEF91D049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95536" y="2636912"/>
            <a:ext cx="1217468" cy="792088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C2F3F3DE-3522-4443-ADCC-6046F27E8E5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691680" y="2564904"/>
            <a:ext cx="1578868" cy="1111652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9BEAE75C-B596-3242-ADE2-27D0294C8D2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347864" y="2564904"/>
            <a:ext cx="811646" cy="792088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8D613140-4AE8-1C46-ADBC-05A18B2D8D8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283968" y="2636912"/>
            <a:ext cx="1088951" cy="1008112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E9B9F67E-DF3A-8E42-8A25-CA4C0F343AB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364088" y="2708920"/>
            <a:ext cx="1166641" cy="720080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C35AED6D-A7F9-324F-8C19-AE77B9E7D4E1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588224" y="2708920"/>
            <a:ext cx="837566" cy="576064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DE2127F6-EFE5-FF4E-8FC7-9CD86ED6F718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596336" y="2636912"/>
            <a:ext cx="1428897" cy="864096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DF20A26A-4ECE-2247-AF42-D36847D653A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51520" y="3645024"/>
            <a:ext cx="1193983" cy="1075060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2E65E1D3-11A8-1548-99A1-CF1F6B788485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475656" y="3789040"/>
            <a:ext cx="1323309" cy="792088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83FBA380-0F9D-BC4E-9478-06DF02EF2ECD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843808" y="3717032"/>
            <a:ext cx="1106408" cy="864096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933D31E0-1322-A943-9B9B-78181B5370A6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923928" y="3717032"/>
            <a:ext cx="1258744" cy="792088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4C388430-D40F-BA4C-BD9C-A5EFDD87D10D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220072" y="3645024"/>
            <a:ext cx="1265684" cy="872296"/>
          </a:xfrm>
          <a:prstGeom prst="rect">
            <a:avLst/>
          </a:prstGeom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BD675A87-01FF-6E40-B713-625F1BF86E59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444208" y="3501008"/>
            <a:ext cx="1245981" cy="792088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79515D54-9141-924C-871B-8FFAADF5A3F5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7812360" y="3717032"/>
            <a:ext cx="1083342" cy="805316"/>
          </a:xfrm>
          <a:prstGeom prst="rect">
            <a:avLst/>
          </a:prstGeom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CD410B99-4067-6647-B7F9-E52788CA4B2F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179512" y="4797152"/>
            <a:ext cx="1188132" cy="792088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5D7EFDEA-19E8-7E46-A773-E15A4DFA07E9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383120" y="4661148"/>
            <a:ext cx="1322088" cy="792088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667B6A3B-F01E-5E40-8E86-5D629066581B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944932" y="4797152"/>
            <a:ext cx="958478" cy="875132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1EC64733-30AE-4343-B67D-0CB4B7E7564B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090541" y="4833156"/>
            <a:ext cx="1250950" cy="800100"/>
          </a:xfrm>
          <a:prstGeom prst="rect">
            <a:avLst/>
          </a:prstGeom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A128A16C-64AF-534B-B8F1-FA46C4DCD106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5254626" y="4796060"/>
            <a:ext cx="1205240" cy="72008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666435FB-8B2B-634F-A69C-B0F1E7E71DAD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6391838" y="4653136"/>
            <a:ext cx="1276351" cy="787400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900001F6-01EC-FC46-8BBC-8630FF6BD4DA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7720668" y="4866671"/>
            <a:ext cx="1224136" cy="117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2381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E9CE1A-7019-4BEA-A9BA-9C21F3117A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Grafik eines Zeitstrahls mit Bildern</Template>
  <TotalTime>0</TotalTime>
  <Words>51</Words>
  <Application>Microsoft Office PowerPoint</Application>
  <PresentationFormat>Bildschirmpräsentation 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Gill Sans MT</vt:lpstr>
      <vt:lpstr>Gill Sans MT Condensed</vt:lpstr>
      <vt:lpstr>1_Office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2017-07-22T13:04:03Z</dcterms:created>
  <dcterms:modified xsi:type="dcterms:W3CDTF">2020-03-26T14:40:54Z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TC018814169991</vt:lpwstr>
  </property>
</Properties>
</file>